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1879263" cy="699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44187"/>
            <a:ext cx="8909447" cy="2434026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672078"/>
            <a:ext cx="8909447" cy="1687957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4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2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72225"/>
            <a:ext cx="2561466" cy="59248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72225"/>
            <a:ext cx="7535907" cy="59248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8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5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42983"/>
            <a:ext cx="10245864" cy="2908207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678703"/>
            <a:ext cx="10245864" cy="152935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6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0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72225"/>
            <a:ext cx="10245864" cy="13513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713852"/>
            <a:ext cx="5025485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553785"/>
            <a:ext cx="5025485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713852"/>
            <a:ext cx="5050234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553785"/>
            <a:ext cx="5050234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06625"/>
            <a:ext cx="6013877" cy="4968390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5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06625"/>
            <a:ext cx="6013877" cy="4968390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1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61123"/>
            <a:ext cx="10245864" cy="443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479946"/>
            <a:ext cx="4009251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3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 </a:t>
            </a:r>
            <a:r>
              <a:rPr lang="es-CO" b="1" dirty="0" smtClean="0"/>
              <a:t>Información Variación de </a:t>
            </a:r>
            <a:r>
              <a:rPr lang="es-CO" b="1" dirty="0"/>
              <a:t>Precios </a:t>
            </a:r>
            <a:r>
              <a:rPr lang="es-CO" b="1" dirty="0" smtClean="0"/>
              <a:t>de Café 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15 de Marzo de 2018.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17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47" y="345440"/>
            <a:ext cx="8450368" cy="55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47" y="257087"/>
            <a:ext cx="8450368" cy="55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8A14CB7CCEE448F9CF83B8CBBF9F2" ma:contentTypeVersion="2" ma:contentTypeDescription="Crear nuevo documento." ma:contentTypeScope="" ma:versionID="0bbc8aa72f67f91e68a0eb31df6a81fd">
  <xsd:schema xmlns:xsd="http://www.w3.org/2001/XMLSchema" xmlns:xs="http://www.w3.org/2001/XMLSchema" xmlns:p="http://schemas.microsoft.com/office/2006/metadata/properties" xmlns:ns2="a2122d79-3dc4-4fea-bc6c-f14a87dd583a" targetNamespace="http://schemas.microsoft.com/office/2006/metadata/properties" ma:root="true" ma:fieldsID="9e3c103b3eb386be250bd4b4fb7b9fa1" ns2:_="">
    <xsd:import namespace="a2122d79-3dc4-4fea-bc6c-f14a87dd583a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Fech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22d79-3dc4-4fea-bc6c-f14a87dd583a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Note">
          <xsd:maxLength value="255"/>
        </xsd:restriction>
      </xsd:simpleType>
    </xsd:element>
    <xsd:element name="Fecha" ma:index="9" nillable="true" ma:displayName="Fecha" ma:format="DateOnly" ma:internalName="Fech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a2122d79-3dc4-4fea-bc6c-f14a87dd583a">2018-03-15T05:00:00+00:00</Fecha>
    <Descripci_x00f3_n xmlns="a2122d79-3dc4-4fea-bc6c-f14a87dd583a">Información Variación de Precios de Café. </Descripci_x00f3_n>
  </documentManagement>
</p:properties>
</file>

<file path=customXml/itemProps1.xml><?xml version="1.0" encoding="utf-8"?>
<ds:datastoreItem xmlns:ds="http://schemas.openxmlformats.org/officeDocument/2006/customXml" ds:itemID="{B9E58834-A691-480A-8A36-89FC53630ADC}"/>
</file>

<file path=customXml/itemProps2.xml><?xml version="1.0" encoding="utf-8"?>
<ds:datastoreItem xmlns:ds="http://schemas.openxmlformats.org/officeDocument/2006/customXml" ds:itemID="{30266EC0-D673-4CF3-ACEE-88F4D0CEDDE1}"/>
</file>

<file path=customXml/itemProps3.xml><?xml version="1.0" encoding="utf-8"?>
<ds:datastoreItem xmlns:ds="http://schemas.openxmlformats.org/officeDocument/2006/customXml" ds:itemID="{012BA8C4-9DA7-4E11-AA90-BEEAC4BC61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6</Words>
  <Application>Microsoft Office PowerPoint</Application>
  <PresentationFormat>Personalizado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 Información Variación de Precios de Café 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Variación de Precios Café</dc:title>
  <dc:creator>Herlinson Fernando Pores Rojas</dc:creator>
  <cp:lastModifiedBy>Diana Shirley Perilla Torres</cp:lastModifiedBy>
  <cp:revision>47</cp:revision>
  <dcterms:created xsi:type="dcterms:W3CDTF">2017-02-03T22:39:04Z</dcterms:created>
  <dcterms:modified xsi:type="dcterms:W3CDTF">2018-03-15T15:52:17Z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0x010100BDD8A14CB7CCEE448F9CF83B8CBBF9F2</vt:lpwstr>
  </property>
</Properties>
</file>